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jpe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jpe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3AD0-7D38-4FFE-8552-C0C72233F894}" type="datetimeFigureOut">
              <a:rPr lang="en-GB" smtClean="0"/>
              <a:t>09/10/2017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9F8F-520F-4B36-8108-297698E776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3626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3AD0-7D38-4FFE-8552-C0C72233F894}" type="datetimeFigureOut">
              <a:rPr lang="en-GB" smtClean="0"/>
              <a:t>09/10/2017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9F8F-520F-4B36-8108-297698E776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967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3AD0-7D38-4FFE-8552-C0C72233F894}" type="datetimeFigureOut">
              <a:rPr lang="en-GB" smtClean="0"/>
              <a:t>09/10/2017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9F8F-520F-4B36-8108-297698E776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0093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828800" y="2819400"/>
            <a:ext cx="96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 smtClean="0"/>
              <a:t>Presentation title - line 1 - Arial 30pt - bold HiLumi dark grey - line 2</a:t>
            </a:r>
            <a:br>
              <a:rPr lang="en-GB" noProof="0" smtClean="0"/>
            </a:br>
            <a:r>
              <a:rPr lang="en-GB" noProof="0" smtClean="0"/>
              <a:t>line 3</a:t>
            </a:r>
            <a:br>
              <a:rPr lang="en-GB" noProof="0" smtClean="0"/>
            </a:br>
            <a:r>
              <a:rPr lang="en-GB" noProof="0" smtClean="0"/>
              <a:t>line 4   </a:t>
            </a:r>
            <a:endParaRPr lang="en-GB" noProof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4800600"/>
            <a:ext cx="864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 smtClean="0"/>
              <a:t>Author(s</a:t>
            </a:r>
            <a:r>
              <a:rPr lang="en-GB" noProof="0" dirty="0" smtClean="0"/>
              <a:t>)  - Arial 20 pt – </a:t>
            </a:r>
            <a:r>
              <a:rPr lang="en-GB" noProof="0" dirty="0" err="1" smtClean="0"/>
              <a:t>HiLumi</a:t>
            </a:r>
            <a:r>
              <a:rPr lang="en-GB" noProof="0" dirty="0" smtClean="0"/>
              <a:t> dark grey</a:t>
            </a:r>
            <a:endParaRPr lang="en-GB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8412000" cy="360000"/>
          </a:xfrm>
        </p:spPr>
        <p:txBody>
          <a:bodyPr lIns="0" tIns="0" rIns="0" bIns="0" anchor="b" anchorCtr="0"/>
          <a:lstStyle>
            <a:lvl1pPr algn="r">
              <a:defRPr>
                <a:solidFill>
                  <a:schemeClr val="accent1"/>
                </a:solidFill>
              </a:defRPr>
            </a:lvl1pPr>
          </a:lstStyle>
          <a:p>
            <a:r>
              <a:rPr lang="fr-FR" smtClean="0">
                <a:solidFill>
                  <a:srgbClr val="64BCD9"/>
                </a:solidFill>
              </a:rPr>
              <a:t>To edit speaker name go to Insert &gt; Header &amp; Footer and apply to all slides except title page</a:t>
            </a:r>
            <a:endParaRPr lang="en-GB">
              <a:solidFill>
                <a:srgbClr val="64BCD9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582400" y="6356350"/>
            <a:ext cx="480000" cy="360000"/>
          </a:xfrm>
          <a:ln>
            <a:solidFill>
              <a:srgbClr val="2BABAD"/>
            </a:solidFill>
          </a:ln>
        </p:spPr>
        <p:txBody>
          <a:bodyPr lIns="0" tIns="0" rIns="0" bIns="0" anchor="b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 dirty="0">
              <a:solidFill>
                <a:srgbClr val="64BCD9"/>
              </a:solidFill>
            </a:endParaRPr>
          </a:p>
        </p:txBody>
      </p:sp>
      <p:pic>
        <p:nvPicPr>
          <p:cNvPr id="12" name="Image 11" descr="HLU-logoN-titl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828800" y="673710"/>
            <a:ext cx="5047152" cy="1534388"/>
          </a:xfrm>
          <a:prstGeom prst="rect">
            <a:avLst/>
          </a:prstGeom>
        </p:spPr>
      </p:pic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828800" y="5899150"/>
            <a:ext cx="864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/>
          </a:p>
        </p:txBody>
      </p:sp>
      <p:grpSp>
        <p:nvGrpSpPr>
          <p:cNvPr id="10" name="Grouper 9"/>
          <p:cNvGrpSpPr/>
          <p:nvPr userDrawn="1"/>
        </p:nvGrpSpPr>
        <p:grpSpPr>
          <a:xfrm>
            <a:off x="609600" y="6071400"/>
            <a:ext cx="609600" cy="457200"/>
            <a:chOff x="1462200" y="4620913"/>
            <a:chExt cx="457200" cy="457200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13" name="ZoneTexte 12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defTabSz="457200"/>
              <a:r>
                <a:rPr lang="en-GB" sz="900" dirty="0">
                  <a:solidFill>
                    <a:prstClr val="black"/>
                  </a:solidFill>
                </a:rPr>
                <a:t>logo</a:t>
              </a:r>
            </a:p>
            <a:p>
              <a:pPr algn="ctr" defTabSz="457200"/>
              <a:r>
                <a:rPr lang="en-GB" sz="900" dirty="0">
                  <a:solidFill>
                    <a:prstClr val="black"/>
                  </a:solidFill>
                </a:rPr>
                <a:t>area</a:t>
              </a:r>
              <a:endParaRPr lang="en-GB" sz="900" dirty="0">
                <a:solidFill>
                  <a:prstClr val="black"/>
                </a:solidFill>
              </a:endParaRPr>
            </a:p>
          </p:txBody>
        </p:sp>
      </p:grpSp>
      <p:pic>
        <p:nvPicPr>
          <p:cNvPr id="17" name="Image 4" descr="CERN-logo_outline.jp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02920" y="5946775"/>
            <a:ext cx="817880" cy="60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286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 smtClean="0"/>
              <a:t>Slide title – line 1 – Arial 30 pt – HiLumi blue</a:t>
            </a:r>
            <a:br>
              <a:rPr lang="en-GB" noProof="0" smtClean="0"/>
            </a:br>
            <a:r>
              <a:rPr lang="en-GB" noProof="0" smtClean="0"/>
              <a:t>Slide title – line 2 – Arial 30 pt – HiLumi blue</a:t>
            </a:r>
            <a:endParaRPr lang="en-GB" noProof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816000" y="1219201"/>
            <a:ext cx="10560000" cy="4906963"/>
          </a:xfrm>
        </p:spPr>
        <p:txBody>
          <a:bodyPr lIns="0" tIns="0" rIns="0" bIns="0"/>
          <a:lstStyle/>
          <a:p>
            <a:pPr lvl="0"/>
            <a:r>
              <a:rPr lang="en-GB" noProof="0" dirty="0" smtClean="0"/>
              <a:t>Click to modify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540000" y="6356350"/>
            <a:ext cx="8836000" cy="360000"/>
          </a:xfrm>
        </p:spPr>
        <p:txBody>
          <a:bodyPr/>
          <a:lstStyle/>
          <a:p>
            <a:r>
              <a:rPr lang="fr-FR" smtClean="0">
                <a:solidFill>
                  <a:srgbClr val="64BCD9"/>
                </a:solidFill>
              </a:rPr>
              <a:t>To edit speaker name go to Insert &gt; Header &amp; Footer and apply to all slides except title page</a:t>
            </a:r>
            <a:endParaRPr lang="en-GB">
              <a:solidFill>
                <a:srgbClr val="64BCD9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>
              <a:solidFill>
                <a:srgbClr val="64BCD9"/>
              </a:solidFill>
            </a:endParaRPr>
          </a:p>
        </p:txBody>
      </p:sp>
      <p:grpSp>
        <p:nvGrpSpPr>
          <p:cNvPr id="8" name="Grouper 7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9" name="Rectangle 8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10" name="ZoneTexte 9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defTabSz="457200"/>
              <a:r>
                <a:rPr lang="en-GB" sz="900" dirty="0">
                  <a:solidFill>
                    <a:prstClr val="black"/>
                  </a:solidFill>
                </a:rPr>
                <a:t>logo</a:t>
              </a:r>
            </a:p>
            <a:p>
              <a:pPr algn="ctr" defTabSz="457200"/>
              <a:r>
                <a:rPr lang="en-GB" sz="900" dirty="0">
                  <a:solidFill>
                    <a:prstClr val="black"/>
                  </a:solidFill>
                </a:rPr>
                <a:t>area</a:t>
              </a:r>
              <a:endParaRPr lang="en-GB" sz="900" dirty="0">
                <a:solidFill>
                  <a:prstClr val="black"/>
                </a:solidFill>
              </a:endParaRPr>
            </a:p>
          </p:txBody>
        </p:sp>
      </p:grpSp>
      <p:pic>
        <p:nvPicPr>
          <p:cNvPr id="13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0303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smtClean="0"/>
              <a:t>Slide title – line 1 – Arial 30 pt – HiLumi blue</a:t>
            </a:r>
            <a:br>
              <a:rPr lang="en-GB" noProof="0" smtClean="0"/>
            </a:br>
            <a:r>
              <a:rPr lang="en-GB" noProof="0" smtClean="0"/>
              <a:t>Slide title – line 2 – Arial 30 pt – HiLumi blue</a:t>
            </a:r>
            <a:endParaRPr lang="en-GB" noProof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609600" y="1215232"/>
            <a:ext cx="5386917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09600" y="2057400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 to edit Master texts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368" y="1215232"/>
            <a:ext cx="5389033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6193368" y="2057400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 to edit Master texts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2540000" y="6356350"/>
            <a:ext cx="8836000" cy="360000"/>
          </a:xfrm>
        </p:spPr>
        <p:txBody>
          <a:bodyPr/>
          <a:lstStyle/>
          <a:p>
            <a:r>
              <a:rPr lang="fr-FR" smtClean="0">
                <a:solidFill>
                  <a:srgbClr val="64BCD9"/>
                </a:solidFill>
              </a:rPr>
              <a:t>To edit speaker name go to Insert &gt; Header &amp; Footer and apply to all slides except title page</a:t>
            </a:r>
            <a:endParaRPr lang="en-GB">
              <a:solidFill>
                <a:srgbClr val="64BCD9"/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>
              <a:solidFill>
                <a:srgbClr val="64BCD9"/>
              </a:solidFill>
            </a:endParaRPr>
          </a:p>
        </p:txBody>
      </p:sp>
      <p:grpSp>
        <p:nvGrpSpPr>
          <p:cNvPr id="11" name="Grouper 10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12" name="Rectangle 11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13" name="ZoneTexte 12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defTabSz="457200"/>
              <a:r>
                <a:rPr lang="en-GB" sz="900" dirty="0">
                  <a:solidFill>
                    <a:prstClr val="black"/>
                  </a:solidFill>
                </a:rPr>
                <a:t>logo</a:t>
              </a:r>
            </a:p>
            <a:p>
              <a:pPr algn="ctr" defTabSz="457200"/>
              <a:r>
                <a:rPr lang="en-GB" sz="900" dirty="0">
                  <a:solidFill>
                    <a:prstClr val="black"/>
                  </a:solidFill>
                </a:rPr>
                <a:t>area</a:t>
              </a:r>
              <a:endParaRPr lang="en-GB" sz="900" dirty="0">
                <a:solidFill>
                  <a:prstClr val="black"/>
                </a:solidFill>
              </a:endParaRPr>
            </a:p>
          </p:txBody>
        </p:sp>
      </p:grpSp>
      <p:pic>
        <p:nvPicPr>
          <p:cNvPr id="14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7531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smtClean="0"/>
              <a:t>Slide title – line 1 – Arial 30 pt – HiLumi blue</a:t>
            </a:r>
            <a:br>
              <a:rPr lang="en-GB" noProof="0" smtClean="0"/>
            </a:br>
            <a:r>
              <a:rPr lang="en-GB" noProof="0" smtClean="0"/>
              <a:t>Slide title – line 2 – Arial 30 pt – HiLumi blue</a:t>
            </a:r>
            <a:endParaRPr lang="en-GB" noProof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540000" y="6356350"/>
            <a:ext cx="8836000" cy="360000"/>
          </a:xfrm>
        </p:spPr>
        <p:txBody>
          <a:bodyPr/>
          <a:lstStyle/>
          <a:p>
            <a:r>
              <a:rPr lang="fr-FR" smtClean="0">
                <a:solidFill>
                  <a:srgbClr val="64BCD9"/>
                </a:solidFill>
              </a:rPr>
              <a:t>To edit speaker name go to Insert &gt; Header &amp; Footer and apply to all slides except title page</a:t>
            </a:r>
            <a:endParaRPr lang="en-GB">
              <a:solidFill>
                <a:srgbClr val="64BCD9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>
              <a:solidFill>
                <a:srgbClr val="64BCD9"/>
              </a:solidFill>
            </a:endParaRPr>
          </a:p>
        </p:txBody>
      </p:sp>
      <p:grpSp>
        <p:nvGrpSpPr>
          <p:cNvPr id="7" name="Grouper 6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8" name="Rectangle 7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9" name="ZoneTexte 8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defTabSz="457200"/>
              <a:r>
                <a:rPr lang="en-GB" sz="900" dirty="0">
                  <a:solidFill>
                    <a:prstClr val="black"/>
                  </a:solidFill>
                </a:rPr>
                <a:t>logo</a:t>
              </a:r>
            </a:p>
            <a:p>
              <a:pPr algn="ctr" defTabSz="457200"/>
              <a:r>
                <a:rPr lang="en-GB" sz="900" dirty="0">
                  <a:solidFill>
                    <a:prstClr val="black"/>
                  </a:solidFill>
                </a:rPr>
                <a:t>area</a:t>
              </a:r>
              <a:endParaRPr lang="en-GB" sz="900" dirty="0">
                <a:solidFill>
                  <a:prstClr val="black"/>
                </a:solidFill>
              </a:endParaRPr>
            </a:p>
          </p:txBody>
        </p:sp>
      </p:grpSp>
      <p:pic>
        <p:nvPicPr>
          <p:cNvPr id="10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218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641600" y="6356350"/>
            <a:ext cx="8737600" cy="360000"/>
          </a:xfrm>
        </p:spPr>
        <p:txBody>
          <a:bodyPr/>
          <a:lstStyle/>
          <a:p>
            <a:r>
              <a:rPr lang="fr-FR" smtClean="0">
                <a:solidFill>
                  <a:srgbClr val="64BCD9"/>
                </a:solidFill>
              </a:rPr>
              <a:t>To edit speaker name go to Insert &gt; Header &amp; Footer and apply to all slides except title page</a:t>
            </a:r>
            <a:endParaRPr lang="en-GB">
              <a:solidFill>
                <a:srgbClr val="64BCD9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>
              <a:solidFill>
                <a:srgbClr val="64BCD9"/>
              </a:solidFill>
            </a:endParaRPr>
          </a:p>
        </p:txBody>
      </p:sp>
      <p:grpSp>
        <p:nvGrpSpPr>
          <p:cNvPr id="6" name="Grouper 5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7" name="Rectangle 6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8" name="ZoneTexte 7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defTabSz="457200"/>
              <a:r>
                <a:rPr lang="en-GB" sz="900" dirty="0">
                  <a:solidFill>
                    <a:prstClr val="black"/>
                  </a:solidFill>
                </a:rPr>
                <a:t>logo</a:t>
              </a:r>
            </a:p>
            <a:p>
              <a:pPr algn="ctr" defTabSz="457200"/>
              <a:r>
                <a:rPr lang="en-GB" sz="900" dirty="0">
                  <a:solidFill>
                    <a:prstClr val="black"/>
                  </a:solidFill>
                </a:rPr>
                <a:t>area</a:t>
              </a:r>
              <a:endParaRPr lang="en-GB" sz="900" dirty="0">
                <a:solidFill>
                  <a:prstClr val="black"/>
                </a:solidFill>
              </a:endParaRPr>
            </a:p>
          </p:txBody>
        </p:sp>
      </p:grpSp>
      <p:pic>
        <p:nvPicPr>
          <p:cNvPr id="9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5207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816000" y="457200"/>
            <a:ext cx="1056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816000" y="5105400"/>
            <a:ext cx="1056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 smtClean="0"/>
              <a:t>Text – image caption – comments ....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641600" y="6356350"/>
            <a:ext cx="8734400" cy="360000"/>
          </a:xfrm>
        </p:spPr>
        <p:txBody>
          <a:bodyPr/>
          <a:lstStyle/>
          <a:p>
            <a:r>
              <a:rPr lang="fr-FR" smtClean="0">
                <a:solidFill>
                  <a:srgbClr val="64BCD9"/>
                </a:solidFill>
              </a:rPr>
              <a:t>To edit speaker name go to Insert &gt; Header &amp; Footer and apply to all slides except title page</a:t>
            </a:r>
            <a:endParaRPr lang="en-GB">
              <a:solidFill>
                <a:srgbClr val="64BCD9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>
              <a:solidFill>
                <a:srgbClr val="64BCD9"/>
              </a:solidFill>
            </a:endParaRP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818067" y="4648200"/>
            <a:ext cx="10557933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 smtClean="0"/>
              <a:t>Image title</a:t>
            </a:r>
            <a:endParaRPr lang="en-GB" dirty="0"/>
          </a:p>
        </p:txBody>
      </p:sp>
      <p:grpSp>
        <p:nvGrpSpPr>
          <p:cNvPr id="10" name="Grouper 9"/>
          <p:cNvGrpSpPr/>
          <p:nvPr userDrawn="1"/>
        </p:nvGrpSpPr>
        <p:grpSpPr>
          <a:xfrm>
            <a:off x="1920000" y="6300000"/>
            <a:ext cx="609600" cy="457200"/>
            <a:chOff x="1462200" y="4620913"/>
            <a:chExt cx="457200" cy="457200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12" name="ZoneTexte 11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defTabSz="457200"/>
              <a:r>
                <a:rPr lang="en-GB" sz="900" dirty="0">
                  <a:solidFill>
                    <a:prstClr val="black"/>
                  </a:solidFill>
                </a:rPr>
                <a:t>logo</a:t>
              </a:r>
            </a:p>
            <a:p>
              <a:pPr algn="ctr" defTabSz="457200"/>
              <a:r>
                <a:rPr lang="en-GB" sz="900" dirty="0">
                  <a:solidFill>
                    <a:prstClr val="black"/>
                  </a:solidFill>
                </a:rPr>
                <a:t>area</a:t>
              </a:r>
              <a:endParaRPr lang="en-GB" sz="900" dirty="0">
                <a:solidFill>
                  <a:prstClr val="black"/>
                </a:solidFill>
              </a:endParaRPr>
            </a:p>
          </p:txBody>
        </p:sp>
      </p:grpSp>
      <p:pic>
        <p:nvPicPr>
          <p:cNvPr id="13" name="Image 5" descr="CERN-logo_outlin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96001" y="6282000"/>
            <a:ext cx="658913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5750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802400" y="2709000"/>
            <a:ext cx="8587200" cy="1634400"/>
          </a:xfrm>
        </p:spPr>
        <p:txBody>
          <a:bodyPr/>
          <a:lstStyle>
            <a:lvl1pPr>
              <a:defRPr b="1" i="1">
                <a:solidFill>
                  <a:schemeClr val="tx2"/>
                </a:solidFill>
              </a:defRPr>
            </a:lvl1pPr>
          </a:lstStyle>
          <a:p>
            <a:r>
              <a:rPr lang="en-GB" noProof="0" smtClean="0"/>
              <a:t>Thank you message....</a:t>
            </a:r>
            <a:endParaRPr lang="en-GB" noProof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1802400" y="6356350"/>
            <a:ext cx="8587200" cy="360000"/>
          </a:xfrm>
        </p:spPr>
        <p:txBody>
          <a:bodyPr/>
          <a:lstStyle/>
          <a:p>
            <a:r>
              <a:rPr lang="fr-FR" dirty="0" smtClean="0">
                <a:solidFill>
                  <a:srgbClr val="64BCD9"/>
                </a:solidFill>
              </a:rPr>
              <a:t>To </a:t>
            </a:r>
            <a:r>
              <a:rPr lang="fr-FR" dirty="0" err="1" smtClean="0">
                <a:solidFill>
                  <a:srgbClr val="64BCD9"/>
                </a:solidFill>
              </a:rPr>
              <a:t>edit</a:t>
            </a:r>
            <a:r>
              <a:rPr lang="fr-FR" dirty="0" smtClean="0">
                <a:solidFill>
                  <a:srgbClr val="64BCD9"/>
                </a:solidFill>
              </a:rPr>
              <a:t> speaker </a:t>
            </a:r>
            <a:r>
              <a:rPr lang="fr-FR" dirty="0" err="1" smtClean="0">
                <a:solidFill>
                  <a:srgbClr val="64BCD9"/>
                </a:solidFill>
              </a:rPr>
              <a:t>name</a:t>
            </a:r>
            <a:r>
              <a:rPr lang="fr-FR" dirty="0" smtClean="0">
                <a:solidFill>
                  <a:srgbClr val="64BCD9"/>
                </a:solidFill>
              </a:rPr>
              <a:t> go to Insert &gt; Header &amp; </a:t>
            </a:r>
            <a:r>
              <a:rPr lang="fr-FR" dirty="0" err="1" smtClean="0">
                <a:solidFill>
                  <a:srgbClr val="64BCD9"/>
                </a:solidFill>
              </a:rPr>
              <a:t>Footer</a:t>
            </a:r>
            <a:r>
              <a:rPr lang="fr-FR" dirty="0" smtClean="0">
                <a:solidFill>
                  <a:srgbClr val="64BCD9"/>
                </a:solidFill>
              </a:rPr>
              <a:t> and </a:t>
            </a:r>
            <a:r>
              <a:rPr lang="fr-FR" dirty="0" err="1" smtClean="0">
                <a:solidFill>
                  <a:srgbClr val="64BCD9"/>
                </a:solidFill>
              </a:rPr>
              <a:t>apply</a:t>
            </a:r>
            <a:r>
              <a:rPr lang="fr-FR" dirty="0" smtClean="0">
                <a:solidFill>
                  <a:srgbClr val="64BCD9"/>
                </a:solidFill>
              </a:rPr>
              <a:t> to all </a:t>
            </a:r>
            <a:r>
              <a:rPr lang="fr-FR" dirty="0" err="1" smtClean="0">
                <a:solidFill>
                  <a:srgbClr val="64BCD9"/>
                </a:solidFill>
              </a:rPr>
              <a:t>slides</a:t>
            </a:r>
            <a:r>
              <a:rPr lang="fr-FR" dirty="0" smtClean="0">
                <a:solidFill>
                  <a:srgbClr val="64BCD9"/>
                </a:solidFill>
              </a:rPr>
              <a:t> </a:t>
            </a:r>
            <a:r>
              <a:rPr lang="fr-FR" dirty="0" err="1" smtClean="0">
                <a:solidFill>
                  <a:srgbClr val="64BCD9"/>
                </a:solidFill>
              </a:rPr>
              <a:t>except</a:t>
            </a:r>
            <a:r>
              <a:rPr lang="fr-FR" dirty="0" smtClean="0">
                <a:solidFill>
                  <a:srgbClr val="64BCD9"/>
                </a:solidFill>
              </a:rPr>
              <a:t> </a:t>
            </a:r>
            <a:r>
              <a:rPr lang="fr-FR" dirty="0" err="1" smtClean="0">
                <a:solidFill>
                  <a:srgbClr val="64BCD9"/>
                </a:solidFill>
              </a:rPr>
              <a:t>title</a:t>
            </a:r>
            <a:r>
              <a:rPr lang="fr-FR" dirty="0" smtClean="0">
                <a:solidFill>
                  <a:srgbClr val="64BCD9"/>
                </a:solidFill>
              </a:rPr>
              <a:t> page</a:t>
            </a:r>
            <a:endParaRPr lang="en-GB" dirty="0">
              <a:solidFill>
                <a:srgbClr val="64BCD9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>
                <a:solidFill>
                  <a:srgbClr val="64BCD9"/>
                </a:solidFill>
              </a:rPr>
              <a:pPr/>
              <a:t>‹#›</a:t>
            </a:fld>
            <a:endParaRPr lang="fr-FR" dirty="0">
              <a:solidFill>
                <a:srgbClr val="64BCD9"/>
              </a:solidFill>
            </a:endParaRPr>
          </a:p>
        </p:txBody>
      </p:sp>
      <p:pic>
        <p:nvPicPr>
          <p:cNvPr id="12" name="Image 11" descr="HLU-logoN-titl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828800" y="673710"/>
            <a:ext cx="5047152" cy="1534388"/>
          </a:xfrm>
          <a:prstGeom prst="rect">
            <a:avLst/>
          </a:prstGeom>
        </p:spPr>
      </p:pic>
      <p:sp>
        <p:nvSpPr>
          <p:cNvPr id="8" name="Espace réservé du texte 7"/>
          <p:cNvSpPr>
            <a:spLocks noGrp="1"/>
          </p:cNvSpPr>
          <p:nvPr>
            <p:ph type="body" sz="quarter" idx="14" hasCustomPrompt="1"/>
          </p:nvPr>
        </p:nvSpPr>
        <p:spPr>
          <a:xfrm>
            <a:off x="1802400" y="4953000"/>
            <a:ext cx="8587200" cy="1219200"/>
          </a:xfrm>
        </p:spPr>
        <p:txBody>
          <a:bodyPr anchor="b">
            <a:noAutofit/>
          </a:bodyPr>
          <a:lstStyle>
            <a:lvl1pPr>
              <a:buFontTx/>
              <a:buNone/>
              <a:defRPr sz="1200" baseline="0">
                <a:solidFill>
                  <a:schemeClr val="tx2"/>
                </a:solidFill>
              </a:defRPr>
            </a:lvl1pPr>
            <a:lvl2pPr>
              <a:buFontTx/>
              <a:buNone/>
              <a:defRPr sz="1400"/>
            </a:lvl2pPr>
            <a:lvl3pPr>
              <a:buFontTx/>
              <a:buNone/>
              <a:defRPr sz="1400"/>
            </a:lvl3pPr>
            <a:lvl4pPr>
              <a:buFontTx/>
              <a:buNone/>
              <a:defRPr sz="1400"/>
            </a:lvl4pPr>
            <a:lvl5pPr>
              <a:buFontTx/>
              <a:buNone/>
              <a:defRPr sz="1400"/>
            </a:lvl5pPr>
          </a:lstStyle>
          <a:p>
            <a:pPr lvl="0"/>
            <a:r>
              <a:rPr lang="en-GB" noProof="0" smtClean="0"/>
              <a:t>Credits if needed: reference 1, reference 2 ...</a:t>
            </a:r>
            <a:endParaRPr lang="en-GB" noProof="0"/>
          </a:p>
        </p:txBody>
      </p:sp>
      <p:grpSp>
        <p:nvGrpSpPr>
          <p:cNvPr id="9" name="Grouper 8"/>
          <p:cNvGrpSpPr/>
          <p:nvPr userDrawn="1"/>
        </p:nvGrpSpPr>
        <p:grpSpPr>
          <a:xfrm>
            <a:off x="609600" y="6071400"/>
            <a:ext cx="609600" cy="457200"/>
            <a:chOff x="1462200" y="4620913"/>
            <a:chExt cx="457200" cy="457200"/>
          </a:xfrm>
        </p:grpSpPr>
        <p:sp>
          <p:nvSpPr>
            <p:cNvPr id="10" name="Rectangle 9"/>
            <p:cNvSpPr/>
            <p:nvPr userDrawn="1"/>
          </p:nvSpPr>
          <p:spPr>
            <a:xfrm>
              <a:off x="1462200" y="4620913"/>
              <a:ext cx="457200" cy="457200"/>
            </a:xfrm>
            <a:prstGeom prst="rect">
              <a:avLst/>
            </a:prstGeom>
            <a:solidFill>
              <a:schemeClr val="accent5">
                <a:alpha val="3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11" name="ZoneTexte 10"/>
            <p:cNvSpPr txBox="1"/>
            <p:nvPr userDrawn="1"/>
          </p:nvSpPr>
          <p:spPr>
            <a:xfrm>
              <a:off x="1485900" y="4670164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defTabSz="457200"/>
              <a:r>
                <a:rPr lang="en-GB" sz="900" dirty="0">
                  <a:solidFill>
                    <a:prstClr val="black"/>
                  </a:solidFill>
                </a:rPr>
                <a:t>logo</a:t>
              </a:r>
            </a:p>
            <a:p>
              <a:pPr algn="ctr" defTabSz="457200"/>
              <a:r>
                <a:rPr lang="en-GB" sz="900" dirty="0">
                  <a:solidFill>
                    <a:prstClr val="black"/>
                  </a:solidFill>
                </a:rPr>
                <a:t>area</a:t>
              </a:r>
              <a:endParaRPr lang="en-GB" sz="900" dirty="0">
                <a:solidFill>
                  <a:prstClr val="black"/>
                </a:solidFill>
              </a:endParaRPr>
            </a:p>
          </p:txBody>
        </p:sp>
      </p:grpSp>
      <p:pic>
        <p:nvPicPr>
          <p:cNvPr id="14" name="Image 4" descr="CERN-logo_outline.jp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02920" y="5946775"/>
            <a:ext cx="817880" cy="60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3436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060435" y="6356351"/>
            <a:ext cx="1828144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64BCD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C380F-326D-3C40-9EE7-7FBAB0953422}" type="slidenum">
              <a:rPr lang="en-US" smtClean="0">
                <a:solidFill>
                  <a:srgbClr val="64BCD9"/>
                </a:solidFill>
              </a:rPr>
              <a:pPr/>
              <a:t>‹#›</a:t>
            </a:fld>
            <a:endParaRPr lang="en-US">
              <a:solidFill>
                <a:srgbClr val="64BCD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042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3AD0-7D38-4FFE-8552-C0C72233F894}" type="datetimeFigureOut">
              <a:rPr lang="en-GB" smtClean="0"/>
              <a:t>09/10/2017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9F8F-520F-4B36-8108-297698E776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896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3AD0-7D38-4FFE-8552-C0C72233F894}" type="datetimeFigureOut">
              <a:rPr lang="en-GB" smtClean="0"/>
              <a:t>09/10/2017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9F8F-520F-4B36-8108-297698E776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8398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3AD0-7D38-4FFE-8552-C0C72233F894}" type="datetimeFigureOut">
              <a:rPr lang="en-GB" smtClean="0"/>
              <a:t>09/10/2017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9F8F-520F-4B36-8108-297698E776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331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3AD0-7D38-4FFE-8552-C0C72233F894}" type="datetimeFigureOut">
              <a:rPr lang="en-GB" smtClean="0"/>
              <a:t>09/10/2017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9F8F-520F-4B36-8108-297698E776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105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3AD0-7D38-4FFE-8552-C0C72233F894}" type="datetimeFigureOut">
              <a:rPr lang="en-GB" smtClean="0"/>
              <a:t>09/10/2017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9F8F-520F-4B36-8108-297698E776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5516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3AD0-7D38-4FFE-8552-C0C72233F894}" type="datetimeFigureOut">
              <a:rPr lang="en-GB" smtClean="0"/>
              <a:t>09/10/2017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9F8F-520F-4B36-8108-297698E776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0349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3AD0-7D38-4FFE-8552-C0C72233F894}" type="datetimeFigureOut">
              <a:rPr lang="en-GB" smtClean="0"/>
              <a:t>09/10/2017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9F8F-520F-4B36-8108-297698E776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6240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03AD0-7D38-4FFE-8552-C0C72233F894}" type="datetimeFigureOut">
              <a:rPr lang="en-GB" smtClean="0"/>
              <a:t>09/10/2017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9F8F-520F-4B36-8108-297698E776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4460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03AD0-7D38-4FFE-8552-C0C72233F894}" type="datetimeFigureOut">
              <a:rPr lang="en-GB" smtClean="0"/>
              <a:t>09/10/2017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09F8F-520F-4B36-8108-297698E776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198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16000" y="180000"/>
            <a:ext cx="1056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 smtClean="0"/>
              <a:t>Slide title – line 1 – Arial 30 pt – HiLumi blue</a:t>
            </a:r>
            <a:br>
              <a:rPr lang="en-GB" noProof="0" smtClean="0"/>
            </a:br>
            <a:r>
              <a:rPr lang="en-GB" noProof="0" smtClean="0"/>
              <a:t>Slide title – line 2 – Arial 30 pt – HiLumi blue</a:t>
            </a:r>
            <a:endParaRPr lang="en-GB" noProof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16000" y="1371601"/>
            <a:ext cx="1056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 smtClean="0"/>
              <a:t>Click to edit Master texts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GB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641600" y="6356350"/>
            <a:ext cx="87344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defTabSz="457200"/>
            <a:r>
              <a:rPr lang="fr-FR" smtClean="0">
                <a:solidFill>
                  <a:srgbClr val="64BCD9"/>
                </a:solidFill>
              </a:rPr>
              <a:t>To edit speaker name go to Insert &gt; Header &amp; Footer and apply to all slides except title page</a:t>
            </a:r>
            <a:endParaRPr lang="en-GB">
              <a:solidFill>
                <a:srgbClr val="64BCD9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582400" y="6356350"/>
            <a:ext cx="48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defTabSz="457200"/>
            <a:fld id="{BFDCA1C4-9514-7B4F-976F-D92F7E296653}" type="slidenum">
              <a:rPr lang="fr-FR" smtClean="0">
                <a:solidFill>
                  <a:srgbClr val="64BCD9"/>
                </a:solidFill>
              </a:rPr>
              <a:pPr defTabSz="457200"/>
              <a:t>‹#›</a:t>
            </a:fld>
            <a:endParaRPr lang="fr-FR" dirty="0">
              <a:solidFill>
                <a:srgbClr val="64BCD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976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84" y="1667795"/>
            <a:ext cx="9144000" cy="2387600"/>
          </a:xfrm>
        </p:spPr>
        <p:txBody>
          <a:bodyPr/>
          <a:lstStyle/>
          <a:p>
            <a:r>
              <a:rPr lang="en-GB" dirty="0" smtClean="0"/>
              <a:t>HEL longitudinal view and cross section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746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1991545" y="692696"/>
            <a:ext cx="8098917" cy="5281422"/>
            <a:chOff x="467544" y="692696"/>
            <a:chExt cx="8098917" cy="5281422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7544" y="692696"/>
              <a:ext cx="8098917" cy="5281422"/>
            </a:xfrm>
            <a:prstGeom prst="rect">
              <a:avLst/>
            </a:prstGeom>
            <a:effectLst/>
          </p:spPr>
        </p:pic>
        <p:sp>
          <p:nvSpPr>
            <p:cNvPr id="16" name="TextBox 15"/>
            <p:cNvSpPr txBox="1"/>
            <p:nvPr/>
          </p:nvSpPr>
          <p:spPr>
            <a:xfrm rot="18781311">
              <a:off x="7241382" y="1832325"/>
              <a:ext cx="77795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/>
              <a:r>
                <a:rPr lang="en-GB" sz="1600" dirty="0">
                  <a:solidFill>
                    <a:srgbClr val="FF0000"/>
                  </a:solidFill>
                </a:rPr>
                <a:t>e-gun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 rot="20527770">
              <a:off x="4272019" y="3126372"/>
              <a:ext cx="164907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/>
              <a:r>
                <a:rPr lang="en-GB" sz="1600" dirty="0">
                  <a:solidFill>
                    <a:srgbClr val="FF0000"/>
                  </a:solidFill>
                </a:rPr>
                <a:t>Main solenoid</a:t>
              </a:r>
              <a:endParaRPr lang="en-GB" sz="1600" dirty="0">
                <a:solidFill>
                  <a:srgbClr val="FF0000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 rot="18740999">
              <a:off x="1354347" y="4691404"/>
              <a:ext cx="101362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/>
              <a:r>
                <a:rPr lang="en-GB" sz="1600" dirty="0">
                  <a:solidFill>
                    <a:srgbClr val="FF0000"/>
                  </a:solidFill>
                </a:rPr>
                <a:t>Collector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757399" y="2595573"/>
              <a:ext cx="124032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/>
              <a:r>
                <a:rPr lang="en-GB" sz="1600" dirty="0">
                  <a:solidFill>
                    <a:srgbClr val="FF0000"/>
                  </a:solidFill>
                </a:rPr>
                <a:t>Bending s.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240994" y="3747244"/>
              <a:ext cx="124032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/>
              <a:r>
                <a:rPr lang="en-GB" sz="1600" dirty="0">
                  <a:solidFill>
                    <a:srgbClr val="FF0000"/>
                  </a:solidFill>
                </a:rPr>
                <a:t>Bending s.</a:t>
              </a: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C380F-326D-3C40-9EE7-7FBAB0953422}" type="slidenum">
              <a:rPr lang="en-US" smtClean="0">
                <a:solidFill>
                  <a:srgbClr val="64BCD9"/>
                </a:solidFill>
              </a:rPr>
              <a:pPr/>
              <a:t>2</a:t>
            </a:fld>
            <a:endParaRPr lang="en-US">
              <a:solidFill>
                <a:srgbClr val="64BCD9"/>
              </a:solidFill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4079776" y="1772816"/>
            <a:ext cx="2035264" cy="648072"/>
            <a:chOff x="2555776" y="1772816"/>
            <a:chExt cx="2035264" cy="648072"/>
          </a:xfrm>
        </p:grpSpPr>
        <p:sp>
          <p:nvSpPr>
            <p:cNvPr id="2" name="TextBox 1"/>
            <p:cNvSpPr txBox="1"/>
            <p:nvPr/>
          </p:nvSpPr>
          <p:spPr>
            <a:xfrm>
              <a:off x="2555776" y="1772816"/>
              <a:ext cx="20352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/>
              <a:r>
                <a:rPr lang="en-GB" dirty="0">
                  <a:solidFill>
                    <a:srgbClr val="0070C0"/>
                  </a:solidFill>
                </a:rPr>
                <a:t>Cryogenic jumper</a:t>
              </a:r>
              <a:endParaRPr lang="en-GB" dirty="0">
                <a:solidFill>
                  <a:srgbClr val="0070C0"/>
                </a:solidFill>
              </a:endParaRPr>
            </a:p>
          </p:txBody>
        </p:sp>
        <p:cxnSp>
          <p:nvCxnSpPr>
            <p:cNvPr id="6" name="Straight Arrow Connector 5"/>
            <p:cNvCxnSpPr>
              <a:stCxn id="2" idx="2"/>
            </p:cNvCxnSpPr>
            <p:nvPr/>
          </p:nvCxnSpPr>
          <p:spPr>
            <a:xfrm>
              <a:off x="3573408" y="2142148"/>
              <a:ext cx="854576" cy="278740"/>
            </a:xfrm>
            <a:prstGeom prst="straightConnector1">
              <a:avLst/>
            </a:prstGeom>
            <a:ln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6115040" y="404664"/>
            <a:ext cx="2645256" cy="1152128"/>
            <a:chOff x="4591040" y="404664"/>
            <a:chExt cx="2645256" cy="1152128"/>
          </a:xfrm>
        </p:grpSpPr>
        <p:sp>
          <p:nvSpPr>
            <p:cNvPr id="10" name="TextBox 9"/>
            <p:cNvSpPr txBox="1"/>
            <p:nvPr/>
          </p:nvSpPr>
          <p:spPr>
            <a:xfrm>
              <a:off x="4591040" y="404664"/>
              <a:ext cx="15841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/>
              <a:r>
                <a:rPr lang="en-GB" dirty="0">
                  <a:solidFill>
                    <a:srgbClr val="0070C0"/>
                  </a:solidFill>
                </a:rPr>
                <a:t>Current leads</a:t>
              </a:r>
              <a:endParaRPr lang="en-GB" dirty="0">
                <a:solidFill>
                  <a:srgbClr val="0070C0"/>
                </a:solidFill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5410944" y="773996"/>
              <a:ext cx="529208" cy="782796"/>
            </a:xfrm>
            <a:prstGeom prst="straightConnector1">
              <a:avLst/>
            </a:prstGeom>
            <a:ln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5431708" y="783288"/>
              <a:ext cx="1804588" cy="350748"/>
            </a:xfrm>
            <a:prstGeom prst="straightConnector1">
              <a:avLst/>
            </a:prstGeom>
            <a:ln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5783855" y="4372091"/>
            <a:ext cx="4248472" cy="1542751"/>
            <a:chOff x="4317989" y="3687262"/>
            <a:chExt cx="4248472" cy="1542751"/>
          </a:xfrm>
        </p:grpSpPr>
        <p:sp>
          <p:nvSpPr>
            <p:cNvPr id="22" name="TextBox 21"/>
            <p:cNvSpPr txBox="1"/>
            <p:nvPr/>
          </p:nvSpPr>
          <p:spPr>
            <a:xfrm>
              <a:off x="4317989" y="4860681"/>
              <a:ext cx="42484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/>
              <a:r>
                <a:rPr lang="en-GB" dirty="0">
                  <a:solidFill>
                    <a:srgbClr val="0070C0"/>
                  </a:solidFill>
                </a:rPr>
                <a:t>Support structure + positioning tables </a:t>
              </a:r>
              <a:endParaRPr lang="en-GB" dirty="0">
                <a:solidFill>
                  <a:srgbClr val="0070C0"/>
                </a:solidFill>
              </a:endParaRP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 flipH="1" flipV="1">
              <a:off x="5469078" y="3687262"/>
              <a:ext cx="759106" cy="1149742"/>
            </a:xfrm>
            <a:prstGeom prst="straightConnector1">
              <a:avLst/>
            </a:prstGeom>
            <a:ln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7212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C380F-326D-3C40-9EE7-7FBAB0953422}" type="slidenum">
              <a:rPr lang="en-US" smtClean="0">
                <a:solidFill>
                  <a:srgbClr val="64BCD9"/>
                </a:solidFill>
              </a:rPr>
              <a:pPr/>
              <a:t>3</a:t>
            </a:fld>
            <a:endParaRPr lang="en-US">
              <a:solidFill>
                <a:srgbClr val="64BCD9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9976" y="173487"/>
            <a:ext cx="4107180" cy="6274118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1828210" y="1628800"/>
            <a:ext cx="4998423" cy="4104456"/>
            <a:chOff x="304209" y="1628800"/>
            <a:chExt cx="4998423" cy="4104456"/>
          </a:xfrm>
        </p:grpSpPr>
        <p:sp>
          <p:nvSpPr>
            <p:cNvPr id="6" name="Left Arrow 5"/>
            <p:cNvSpPr/>
            <p:nvPr/>
          </p:nvSpPr>
          <p:spPr>
            <a:xfrm rot="446216">
              <a:off x="4023175" y="3226680"/>
              <a:ext cx="1279457" cy="504056"/>
            </a:xfrm>
            <a:prstGeom prst="leftArrow">
              <a:avLst/>
            </a:prstGeom>
            <a:solidFill>
              <a:schemeClr val="accent1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GB">
                <a:solidFill>
                  <a:prstClr val="white"/>
                </a:solidFill>
              </a:endParaRPr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304209" y="1628800"/>
              <a:ext cx="3511705" cy="4104456"/>
              <a:chOff x="304209" y="1628800"/>
              <a:chExt cx="3511705" cy="4104456"/>
            </a:xfrm>
          </p:grpSpPr>
          <p:pic>
            <p:nvPicPr>
              <p:cNvPr id="5" name="Picture 4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2438" r="20075"/>
              <a:stretch/>
            </p:blipFill>
            <p:spPr>
              <a:xfrm>
                <a:off x="304209" y="1628800"/>
                <a:ext cx="3511705" cy="3363492"/>
              </a:xfrm>
              <a:prstGeom prst="rect">
                <a:avLst/>
              </a:prstGeom>
            </p:spPr>
          </p:pic>
          <p:cxnSp>
            <p:nvCxnSpPr>
              <p:cNvPr id="8" name="Straight Connector 7"/>
              <p:cNvCxnSpPr/>
              <p:nvPr/>
            </p:nvCxnSpPr>
            <p:spPr>
              <a:xfrm>
                <a:off x="485508" y="3356992"/>
                <a:ext cx="0" cy="2376264"/>
              </a:xfrm>
              <a:prstGeom prst="line">
                <a:avLst/>
              </a:prstGeom>
              <a:ln w="9525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3563888" y="3212976"/>
                <a:ext cx="0" cy="2520280"/>
              </a:xfrm>
              <a:prstGeom prst="line">
                <a:avLst/>
              </a:prstGeom>
              <a:ln w="9525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flipH="1">
                <a:off x="485508" y="5733256"/>
                <a:ext cx="3078380" cy="0"/>
              </a:xfrm>
              <a:prstGeom prst="line">
                <a:avLst/>
              </a:prstGeom>
              <a:ln w="9525">
                <a:solidFill>
                  <a:srgbClr val="FF0000"/>
                </a:solidFill>
                <a:headEnd type="stealth"/>
                <a:tailEnd type="stealt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1510992" y="5363924"/>
                <a:ext cx="12485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457200"/>
                <a:r>
                  <a:rPr lang="en-GB" dirty="0">
                    <a:solidFill>
                      <a:srgbClr val="FF0000"/>
                    </a:solidFill>
                    <a:latin typeface="Swis721 LtCn BT" panose="020B0406020202030204" pitchFamily="34" charset="0"/>
                  </a:rPr>
                  <a:t>Ø </a:t>
                </a:r>
                <a:r>
                  <a:rPr lang="en-GB" dirty="0">
                    <a:solidFill>
                      <a:srgbClr val="FF0000"/>
                    </a:solidFill>
                  </a:rPr>
                  <a:t>454 mm</a:t>
                </a:r>
                <a:endParaRPr lang="en-GB" dirty="0">
                  <a:solidFill>
                    <a:srgbClr val="FF0000"/>
                  </a:solidFill>
                </a:endParaRPr>
              </a:p>
            </p:txBody>
          </p:sp>
        </p:grpSp>
      </p:grpSp>
      <p:cxnSp>
        <p:nvCxnSpPr>
          <p:cNvPr id="11" name="Straight Arrow Connector 10"/>
          <p:cNvCxnSpPr/>
          <p:nvPr/>
        </p:nvCxnSpPr>
        <p:spPr>
          <a:xfrm flipH="1">
            <a:off x="8405110" y="1340768"/>
            <a:ext cx="888597" cy="576064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293707" y="980729"/>
            <a:ext cx="8460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1600" dirty="0">
                <a:solidFill>
                  <a:srgbClr val="0070C0"/>
                </a:solidFill>
              </a:rPr>
              <a:t>Survey space</a:t>
            </a:r>
            <a:endParaRPr lang="en-GB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54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Swis721 LtCn BT</vt:lpstr>
      <vt:lpstr>Wingdings</vt:lpstr>
      <vt:lpstr>Office Theme</vt:lpstr>
      <vt:lpstr>Thème Office</vt:lpstr>
      <vt:lpstr>HEL longitudinal view and cross section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 longitudinal view and cross section</dc:title>
  <dc:creator>Diego Perini</dc:creator>
  <cp:lastModifiedBy>Diego Perini</cp:lastModifiedBy>
  <cp:revision>1</cp:revision>
  <dcterms:created xsi:type="dcterms:W3CDTF">2017-10-09T14:44:42Z</dcterms:created>
  <dcterms:modified xsi:type="dcterms:W3CDTF">2017-10-09T14:44:51Z</dcterms:modified>
</cp:coreProperties>
</file>